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25" r:id="rId14"/>
    <p:sldId id="523" r:id="rId15"/>
    <p:sldId id="524" r:id="rId16"/>
    <p:sldId id="527" r:id="rId17"/>
    <p:sldId id="529" r:id="rId18"/>
    <p:sldId id="526" r:id="rId19"/>
    <p:sldId id="516" r:id="rId20"/>
    <p:sldId id="519" r:id="rId21"/>
    <p:sldId id="518" r:id="rId22"/>
    <p:sldId id="520" r:id="rId23"/>
    <p:sldId id="521" r:id="rId24"/>
    <p:sldId id="522"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615" autoAdjust="0"/>
  </p:normalViewPr>
  <p:slideViewPr>
    <p:cSldViewPr snapToGrid="0">
      <p:cViewPr varScale="1">
        <p:scale>
          <a:sx n="70" d="100"/>
          <a:sy n="70" d="100"/>
        </p:scale>
        <p:origin x="110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395980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1/GoAp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2.png"/><Relationship Id="rId4" Type="http://schemas.openxmlformats.org/officeDocument/2006/relationships/image" Target="../media/image45.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0.jpg"/><Relationship Id="rId7" Type="http://schemas.openxmlformats.org/officeDocument/2006/relationships/image" Target="../media/image5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1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11475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27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SCP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075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195954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779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hlinkClick r:id="rId3"/>
              </a:rPr>
              <a:t>GoApp</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78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10954</TotalTime>
  <Words>2411</Words>
  <Application>Microsoft Office PowerPoint</Application>
  <PresentationFormat>Widescreen</PresentationFormat>
  <Paragraphs>307</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72</vt:lpstr>
      <vt:lpstr>Arial</vt:lpstr>
      <vt:lpstr>Arial Black</vt:lpstr>
      <vt:lpstr>Calibri</vt:lpstr>
      <vt:lpstr>Calibri Light</vt:lpstr>
      <vt:lpstr>Cooper Black</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703</cp:revision>
  <dcterms:created xsi:type="dcterms:W3CDTF">2016-07-10T03:33:26Z</dcterms:created>
  <dcterms:modified xsi:type="dcterms:W3CDTF">2022-01-13T10:49:24Z</dcterms:modified>
</cp:coreProperties>
</file>